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262" r:id="rId4"/>
    <p:sldId id="274" r:id="rId5"/>
    <p:sldId id="264" r:id="rId6"/>
    <p:sldId id="277" r:id="rId7"/>
    <p:sldId id="289" r:id="rId8"/>
    <p:sldId id="266" r:id="rId9"/>
    <p:sldId id="268" r:id="rId10"/>
    <p:sldId id="275" r:id="rId11"/>
    <p:sldId id="267" r:id="rId12"/>
    <p:sldId id="269" r:id="rId13"/>
    <p:sldId id="271" r:id="rId14"/>
    <p:sldId id="273" r:id="rId15"/>
    <p:sldId id="276" r:id="rId16"/>
    <p:sldId id="290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406347" cy="233195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Application area of digital image processing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Applications of DIP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010660" cy="3749040"/>
          </a:xfrm>
        </p:spPr>
        <p:txBody>
          <a:bodyPr/>
          <a:p>
            <a:pPr marL="0" indent="0">
              <a:buNone/>
            </a:pPr>
            <a:r>
              <a:rPr lang="en-IN" altLang="en-US" sz="2400" b="1"/>
              <a:t>1)</a:t>
            </a:r>
            <a:r>
              <a:rPr lang="en-US" sz="2400" b="1"/>
              <a:t>Geographic Information Systems</a:t>
            </a:r>
            <a:endParaRPr lang="en-US" sz="2400" b="1"/>
          </a:p>
          <a:p>
            <a:pPr marL="0" indent="0">
              <a:buNone/>
            </a:pPr>
            <a:r>
              <a:rPr lang="en-US" sz="2000"/>
              <a:t>– Digital image processing techniques are used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extensively to manipulate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 satellite imagery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– Terrain classification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– Meteorology</a:t>
            </a:r>
            <a:endParaRPr 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l="36860" t="52215" r="37459" b="19760"/>
          <a:stretch>
            <a:fillRect/>
          </a:stretch>
        </p:blipFill>
        <p:spPr>
          <a:xfrm>
            <a:off x="5514975" y="1903730"/>
            <a:ext cx="4267200" cy="3948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66249" t="52940" r="19784" b="21227"/>
          <a:stretch>
            <a:fillRect/>
          </a:stretch>
        </p:blipFill>
        <p:spPr>
          <a:xfrm>
            <a:off x="9965055" y="2430145"/>
            <a:ext cx="1762760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Examples: Industrial Inspection</a:t>
            </a:r>
            <a:br>
              <a:rPr lang="en-US"/>
            </a:br>
            <a:endParaRPr lang="en-US"/>
          </a:p>
        </p:txBody>
      </p:sp>
      <p:sp>
        <p:nvSpPr>
          <p:cNvPr id="5" name="Content Placeholder 4"/>
          <p:cNvSpPr/>
          <p:nvPr>
            <p:ph sz="half" idx="1"/>
          </p:nvPr>
        </p:nvSpPr>
        <p:spPr>
          <a:xfrm>
            <a:off x="1066800" y="2103120"/>
            <a:ext cx="4057015" cy="3749040"/>
          </a:xfrm>
        </p:spPr>
        <p:txBody>
          <a:bodyPr/>
          <a:p>
            <a:r>
              <a:rPr lang="en-US"/>
              <a:t>Human operators are</a:t>
            </a:r>
            <a:r>
              <a:rPr lang="en-IN" altLang="en-US"/>
              <a:t> </a:t>
            </a:r>
            <a:r>
              <a:rPr lang="en-US"/>
              <a:t>expensive, slow and</a:t>
            </a:r>
            <a:r>
              <a:rPr lang="en-IN" altLang="en-US"/>
              <a:t> </a:t>
            </a:r>
            <a:r>
              <a:rPr lang="en-US"/>
              <a:t>unreliable</a:t>
            </a:r>
            <a:endParaRPr lang="en-US"/>
          </a:p>
          <a:p>
            <a:r>
              <a:rPr lang="en-US"/>
              <a:t>Make machines do the</a:t>
            </a:r>
            <a:endParaRPr lang="en-US"/>
          </a:p>
          <a:p>
            <a:pPr marL="0" indent="0">
              <a:buNone/>
            </a:pPr>
            <a:r>
              <a:rPr lang="en-IN" altLang="en-US"/>
              <a:t> </a:t>
            </a:r>
            <a:r>
              <a:rPr lang="en-US"/>
              <a:t>job instead</a:t>
            </a:r>
            <a:endParaRPr lang="en-US"/>
          </a:p>
          <a:p>
            <a:r>
              <a:rPr lang="en-US"/>
              <a:t>Industrial vision systems</a:t>
            </a:r>
            <a:endParaRPr lang="en-US"/>
          </a:p>
          <a:p>
            <a:pPr marL="0" indent="0">
              <a:buNone/>
            </a:pPr>
            <a:r>
              <a:rPr lang="en-IN" altLang="en-US"/>
              <a:t> </a:t>
            </a:r>
            <a:r>
              <a:rPr lang="en-US"/>
              <a:t>are used in all kinds of</a:t>
            </a:r>
            <a:endParaRPr lang="en-US"/>
          </a:p>
          <a:p>
            <a:pPr marL="0" indent="0">
              <a:buNone/>
            </a:pPr>
            <a:r>
              <a:rPr lang="en-IN" altLang="en-US"/>
              <a:t> </a:t>
            </a:r>
            <a:r>
              <a:rPr lang="en-US"/>
              <a:t>industries</a:t>
            </a:r>
            <a:endParaRPr lang="en-US"/>
          </a:p>
          <a:p>
            <a:pPr marL="0" indent="0">
              <a:buNone/>
            </a:pPr>
            <a:r>
              <a:rPr lang="en-US"/>
              <a:t>Can we trust them?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rcRect l="61743" t="31540" r="17696" b="34467"/>
          <a:stretch>
            <a:fillRect/>
          </a:stretch>
        </p:blipFill>
        <p:spPr>
          <a:xfrm>
            <a:off x="5459095" y="1671955"/>
            <a:ext cx="5233670" cy="3690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Examples:</a:t>
            </a:r>
            <a:r>
              <a:rPr lang="en-IN" altLang="en-US">
                <a:sym typeface="+mn-ea"/>
              </a:rPr>
              <a:t> </a:t>
            </a:r>
            <a:r>
              <a:rPr lang="en-US"/>
              <a:t>PCB Inspection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Printed Circuit Board (PCB) inspection</a:t>
            </a:r>
            <a:endParaRPr lang="en-US"/>
          </a:p>
          <a:p>
            <a:r>
              <a:rPr lang="en-US"/>
              <a:t>Machine inspection is used to determine that</a:t>
            </a:r>
            <a:r>
              <a:rPr lang="en-IN" altLang="en-US"/>
              <a:t> </a:t>
            </a:r>
            <a:r>
              <a:rPr lang="en-US"/>
              <a:t>all components are present and that all solder</a:t>
            </a:r>
            <a:r>
              <a:rPr lang="en-IN" altLang="en-US"/>
              <a:t> </a:t>
            </a:r>
            <a:r>
              <a:rPr lang="en-US"/>
              <a:t>joints are acceptable</a:t>
            </a:r>
            <a:endParaRPr lang="en-US"/>
          </a:p>
          <a:p>
            <a:r>
              <a:rPr lang="en-US"/>
              <a:t>Both conventional imaging and x-ray imaging 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54208" t="51513" r="30746" b="20673"/>
          <a:stretch>
            <a:fillRect/>
          </a:stretch>
        </p:blipFill>
        <p:spPr>
          <a:xfrm>
            <a:off x="5892165" y="1746250"/>
            <a:ext cx="379920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Examples: Law Enforcement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Image processing techniques are used extensively by law enforcers 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Number plate recognition for speed cameras/automated toll systems 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Fingerprint recognition 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Enhancement of CCTV images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55630" t="20261" r="2737" b="4661"/>
          <a:stretch>
            <a:fillRect/>
          </a:stretch>
        </p:blipFill>
        <p:spPr>
          <a:xfrm>
            <a:off x="5586095" y="2014220"/>
            <a:ext cx="5356225" cy="3966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Examples: HCI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Try to make human computer interfaces more natural.</a:t>
            </a:r>
            <a:endParaRPr lang="en-US"/>
          </a:p>
          <a:p>
            <a:pPr marL="0" indent="0">
              <a:buNone/>
            </a:pPr>
            <a:r>
              <a:rPr lang="en-IN" altLang="en-US"/>
              <a:t>- </a:t>
            </a:r>
            <a:r>
              <a:rPr lang="en-US"/>
              <a:t>Face recognition</a:t>
            </a:r>
            <a:endParaRPr lang="en-US"/>
          </a:p>
          <a:p>
            <a:pPr marL="0" indent="0">
              <a:buNone/>
            </a:pPr>
            <a:r>
              <a:rPr lang="en-IN" altLang="en-US"/>
              <a:t>- </a:t>
            </a:r>
            <a:r>
              <a:rPr lang="en-US"/>
              <a:t>Gesture recognition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Does anyone remember the user interface from “Minority Report”?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These tasks can be extremely difficult.</a:t>
            </a:r>
            <a:endParaRPr lang="en-US"/>
          </a:p>
        </p:txBody>
      </p:sp>
      <p:pic>
        <p:nvPicPr>
          <p:cNvPr id="5" name="Content Placeholder 4" descr="fig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0415" y="1810385"/>
            <a:ext cx="5264785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Examples: </a:t>
            </a:r>
            <a:r>
              <a:rPr lang="en-US"/>
              <a:t> Medical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/>
              <a:t>A tumor can be defined as any mass caused by abnormal or uncontrolled growth of cells.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Brain tumor extraction and its analysis are challenging tasks in Medical image processing because brain image is complicated.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Segmentation plays a very important role in the medical image processing.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33197" t="32631" r="34069" b="34568"/>
          <a:stretch>
            <a:fillRect/>
          </a:stretch>
        </p:blipFill>
        <p:spPr>
          <a:xfrm>
            <a:off x="6461760" y="2665730"/>
            <a:ext cx="4663440" cy="2623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8400" cy="902970"/>
          </a:xfrm>
        </p:spPr>
        <p:txBody>
          <a:bodyPr/>
          <a:p>
            <a:pPr algn="ctr"/>
            <a:r>
              <a:rPr lang="en-US" b="1"/>
              <a:t>CONCLUSION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00810"/>
            <a:ext cx="9358630" cy="4451350"/>
          </a:xfrm>
        </p:spPr>
        <p:txBody>
          <a:bodyPr>
            <a:noAutofit/>
          </a:bodyPr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In electrical engineering and computer science, imageprocessing is any form of signal processing for which the input is an image, such as photographs or frames of video;the output of image processing can be either an image or aset of characteristics or parameters related to the image.Most image-processing techniques involve treating the image as a two-dimensional signal and applying standardsignal-processing techniques to it.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In most cases, effective use of color space – face color relationships and morphological processing allowed effective pre-processing.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For images trained on, able to detect faces with reasonable accuracy and miss and false alarm rates.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Adaptive adjustment of template scale, angle, and threshold allowed most faces to be detected.</a:t>
            </a:r>
            <a:endParaRPr 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069465"/>
            <a:ext cx="10058400" cy="2683510"/>
          </a:xfrm>
        </p:spPr>
        <p:txBody>
          <a:bodyPr>
            <a:normAutofit/>
          </a:bodyPr>
          <a:p>
            <a:pPr algn="ctr"/>
            <a:r>
              <a:rPr lang="en-I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Thank You</a:t>
            </a:r>
            <a:b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38660" cy="1371600"/>
          </a:xfrm>
        </p:spPr>
        <p:txBody>
          <a:bodyPr/>
          <a:lstStyle/>
          <a:p>
            <a:r>
              <a:rPr lang="en-IN" dirty="0">
                <a:latin typeface="+mn-lt"/>
              </a:rPr>
              <a:t>Introduction</a:t>
            </a:r>
            <a:r>
              <a:rPr lang="en-IN" dirty="0"/>
              <a:t> to Digital Image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Digital Image Processing (DIP) is a software which is used to manipulate the digital images by the use of computer system. It is also used to enhance the images, to get some important information from it.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example: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Adobe Photoshop, MATLAB, etc.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also used in the conversion of signals from an image sensor into the digital images.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Digital Image Processing is a software which is used in image processing. For example: computer graphics, signals, photography, camera mechanism, pixels, etc.</a:t>
            </a:r>
            <a:endParaRPr lang="en-IN" sz="2000" b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Digital Image Processing provides a platform to perform various operations like image enhancing, processing of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analog</a:t>
            </a:r>
            <a:r>
              <a:rPr lang="en-IN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and digital signals, image signals, voice signals etc.</a:t>
            </a:r>
            <a:endParaRPr lang="en-IN" sz="2000" b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provides images in different formats.</a:t>
            </a:r>
            <a:endParaRPr lang="en-IN" sz="2000" b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A digital image is a representation of a two-dimensional image as a finite set of digital values, called picture elements or pixels.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85" y="2103120"/>
            <a:ext cx="5521960" cy="38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to process an image?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1.</a:t>
            </a:r>
            <a:r>
              <a:rPr lang="en-IN" sz="2000" dirty="0"/>
              <a:t> </a:t>
            </a:r>
            <a:r>
              <a:rPr lang="en-IN" sz="2000" b="1" dirty="0"/>
              <a:t>Improvement of pictorial information for human perception</a:t>
            </a:r>
            <a:endParaRPr lang="en-IN" sz="2000" b="1" dirty="0"/>
          </a:p>
          <a:p>
            <a:r>
              <a:rPr lang="en-IN" sz="2000" dirty="0"/>
              <a:t>We want to enhance the quality of image so that the image will have a better look.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2. </a:t>
            </a:r>
            <a:r>
              <a:rPr lang="en-IN" sz="2000" b="1" dirty="0"/>
              <a:t>Image processing for automated machine applications</a:t>
            </a:r>
            <a:endParaRPr lang="en-IN" sz="2000" b="1" dirty="0"/>
          </a:p>
          <a:p>
            <a:r>
              <a:rPr lang="en-IN" sz="2000" dirty="0"/>
              <a:t>Quality control in assembly automation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3. </a:t>
            </a:r>
            <a:r>
              <a:rPr lang="en-IN" sz="2000" b="1" dirty="0"/>
              <a:t>Efficient Storage and transmission</a:t>
            </a:r>
            <a:endParaRPr lang="en-IN" sz="2000" b="1" dirty="0"/>
          </a:p>
          <a:p>
            <a:r>
              <a:rPr lang="en-IN" sz="2000" dirty="0"/>
              <a:t>Disk space for storing the image can be reduced</a:t>
            </a:r>
            <a:endParaRPr lang="en-IN" sz="2000" dirty="0"/>
          </a:p>
          <a:p>
            <a:r>
              <a:rPr lang="en-IN" sz="2000" dirty="0"/>
              <a:t>Process the image or video so that it can be transmitted over a low bandwidth communication channel</a:t>
            </a:r>
            <a:endParaRPr lang="en-IN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78535"/>
            <a:ext cx="10058400" cy="1330960"/>
          </a:xfrm>
        </p:spPr>
        <p:txBody>
          <a:bodyPr>
            <a:normAutofit fontScale="9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20"/>
              <a:t>Digital Image Processing (DIP) deals with manipulation of digital images using a digital computer. It is a sub field of signals and systems but focuses particularly on images. DIP focuses on developing a computer system that is able to perform processing on an image. The input of such system is a digital image. The system processes the image using efficient algorithms, and gives an image as an output.</a:t>
            </a:r>
            <a:endParaRPr lang="en-US" sz="222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26494" t="52392" r="28434" b="23804"/>
          <a:stretch>
            <a:fillRect/>
          </a:stretch>
        </p:blipFill>
        <p:spPr>
          <a:xfrm>
            <a:off x="2187575" y="3091180"/>
            <a:ext cx="781685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tages-of-image-processing-3-6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0225" y="868045"/>
            <a:ext cx="931291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Origin of Digital Image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2000"/>
              <a:t>The first application of digital image was in the newspaper industry when the pictures were first sent by submarine cable between London and New York.</a:t>
            </a:r>
            <a:endParaRPr lang="en-US" sz="2000"/>
          </a:p>
          <a:p>
            <a:r>
              <a:rPr lang="en-US" sz="2000"/>
              <a:t>The cable picture transmission in 1921 reduced the time required to transport a picture across the Atlantic for more than a week to less than 3 hours.</a:t>
            </a:r>
            <a:endParaRPr 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3525" y="2239645"/>
            <a:ext cx="435864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The Hubble Telescope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p>
            <a:r>
              <a:rPr lang="en-US" sz="2000"/>
              <a:t>Launched in 1990 the Hubble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telescope can take images of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very distant objects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However, an incorrect mirror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made many of Hubble’s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images useless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Image processing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techniques were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used to fix this</a:t>
            </a:r>
            <a:endParaRPr 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l="69009" t="35730" r="11138" b="35730"/>
          <a:stretch>
            <a:fillRect/>
          </a:stretch>
        </p:blipFill>
        <p:spPr>
          <a:xfrm>
            <a:off x="6023610" y="1678305"/>
            <a:ext cx="4164330" cy="207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4775" t="28943" r="11175" b="40653"/>
          <a:stretch>
            <a:fillRect/>
          </a:stretch>
        </p:blipFill>
        <p:spPr>
          <a:xfrm>
            <a:off x="4433570" y="4044315"/>
            <a:ext cx="6859270" cy="1884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620"/>
            <a:ext cx="10058400" cy="913130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Examples: Image Enhancement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247775"/>
            <a:ext cx="10529570" cy="1721485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One of the most common uses of DIP techniques: improve quality, remove noise, etc.</a:t>
            </a:r>
            <a:endParaRPr lang="en-US" sz="2000"/>
          </a:p>
        </p:txBody>
      </p:sp>
      <p:pic>
        <p:nvPicPr>
          <p:cNvPr id="5" name="Content Placeholder 4" descr="WhatsApp Image 2021-02-26 at 21.38.2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5445" y="2384425"/>
            <a:ext cx="7776845" cy="360235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{56C38ED6-F323-4AE9-A66E-EE0856B31D9D}tf78438558_win32</Template>
  <TotalTime>0</TotalTime>
  <Words>4517</Words>
  <Application>WPS Presentation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Garamond</vt:lpstr>
      <vt:lpstr>Segoe Print</vt:lpstr>
      <vt:lpstr>Verdana</vt:lpstr>
      <vt:lpstr>Microsoft YaHei</vt:lpstr>
      <vt:lpstr>Wingdings</vt:lpstr>
      <vt:lpstr>Century Gothic</vt:lpstr>
      <vt:lpstr>Arial Unicode MS</vt:lpstr>
      <vt:lpstr>Calibri</vt:lpstr>
      <vt:lpstr>SavonVTI</vt:lpstr>
      <vt:lpstr>Application area of digital image processing </vt:lpstr>
      <vt:lpstr>Introduction to Digital Image Processing</vt:lpstr>
      <vt:lpstr>A digital image is a representation of a two-dimensional image as a finite set of digital values, called picture elements or pixels.</vt:lpstr>
      <vt:lpstr>Why do we need to process an image?</vt:lpstr>
      <vt:lpstr>Digital Image Processing (DIP) deals with manipulation of digital images using a digital computer. It is a sub field of signals and systems but focuses particularly on images. DIP focuses on developing a computer system that is able to perform processing on an image. The input of such system is a digital image. The system processes the image using efficient algorithms, and gives an image as an output.</vt:lpstr>
      <vt:lpstr>PowerPoint 演示文稿</vt:lpstr>
      <vt:lpstr>Origin of Digital Image</vt:lpstr>
      <vt:lpstr>The Hubble Telescope</vt:lpstr>
      <vt:lpstr>Examples: Image Enhancement </vt:lpstr>
      <vt:lpstr>Applications of DIP</vt:lpstr>
      <vt:lpstr>Examples: Industrial Inspection </vt:lpstr>
      <vt:lpstr>Examples: PCB Inspection</vt:lpstr>
      <vt:lpstr>Examples: Law Enforcement</vt:lpstr>
      <vt:lpstr>Examples: HCI </vt:lpstr>
      <vt:lpstr>Examples:  Medical Applications</vt:lpstr>
      <vt:lpstr>CONCLUSION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 Agale</dc:creator>
  <cp:lastModifiedBy>Sneha</cp:lastModifiedBy>
  <cp:revision>13</cp:revision>
  <dcterms:created xsi:type="dcterms:W3CDTF">2021-02-22T05:45:00Z</dcterms:created>
  <dcterms:modified xsi:type="dcterms:W3CDTF">2021-02-27T03:39:32Z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1033-11.2.0.9926</vt:lpwstr>
  </property>
</Properties>
</file>